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5" autoAdjust="0"/>
    <p:restoredTop sz="94664" autoAdjust="0"/>
  </p:normalViewPr>
  <p:slideViewPr>
    <p:cSldViewPr>
      <p:cViewPr varScale="1">
        <p:scale>
          <a:sx n="95" d="100"/>
          <a:sy n="95" d="100"/>
        </p:scale>
        <p:origin x="-109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Взаимодействие с ФОК  «Юбилейный»  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5357826"/>
            <a:ext cx="3643338" cy="121444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Инструктор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физической культуре: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Костылева Е.С.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возможность расширить двигательные способности, укрепить здоровье и сформировать основы ЗОЖ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у детей положительную мотивацию к занятиям физкультурой и спортом, потребность в здоровом образе жизни;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физические качества: быстроту, силу, ловкость, прыгучесть, выносливость и т. д.;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проводить комплекс интегрированных мероприятий в рамках физкультурно-спортивной деятельности;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повышать уровень психолого-педагогической компетентности педагогов, тренеров, родителей.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Участие коллектива детского сада «Солнышко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«Весёлых стартах»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62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29358"/>
            <a:ext cx="8229600" cy="380104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Участие в «Губернаторских соревнования» 2022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14" descr="IMG_45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9922" y="1936020"/>
            <a:ext cx="6584156" cy="438772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место за участие в кроссе, посвященному 9 мая!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37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Производственная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гимнастика для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0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2143116"/>
            <a:ext cx="6584156" cy="418148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Утренняя зарядка «Будь здоров»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етский сад\Downloads\IMG_808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5708" y="2000240"/>
            <a:ext cx="5852583" cy="4324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</TotalTime>
  <Words>115</Words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Взаимодействие с ФОК  «Юбилейный»    </vt:lpstr>
      <vt:lpstr>Цель: возможность расширить двигательные способности, укрепить здоровье и сформировать основы ЗОЖ</vt:lpstr>
      <vt:lpstr>Участие коллектива детского сада «Солнышко   в «Весёлых стартах»</vt:lpstr>
      <vt:lpstr>Участие в «Губернаторских соревнования» 2022 год</vt:lpstr>
      <vt:lpstr>III место за участие в кроссе, посвященному 9 мая!</vt:lpstr>
      <vt:lpstr>Производственная  гимнастика для педагогов</vt:lpstr>
      <vt:lpstr>Утренняя зарядка «Будь здоров»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с ФОК  «Юбилейный»    </dc:title>
  <dc:creator>Детский сад</dc:creator>
  <cp:lastModifiedBy>Детский сад</cp:lastModifiedBy>
  <cp:revision>15</cp:revision>
  <dcterms:created xsi:type="dcterms:W3CDTF">2023-03-09T10:24:07Z</dcterms:created>
  <dcterms:modified xsi:type="dcterms:W3CDTF">2023-03-27T08:26:29Z</dcterms:modified>
</cp:coreProperties>
</file>