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325" r:id="rId5"/>
    <p:sldId id="297" r:id="rId6"/>
    <p:sldId id="298" r:id="rId7"/>
    <p:sldId id="265" r:id="rId8"/>
    <p:sldId id="284" r:id="rId9"/>
    <p:sldId id="291" r:id="rId10"/>
    <p:sldId id="266" r:id="rId11"/>
    <p:sldId id="296" r:id="rId12"/>
    <p:sldId id="292" r:id="rId13"/>
    <p:sldId id="293" r:id="rId14"/>
    <p:sldId id="295" r:id="rId15"/>
    <p:sldId id="290" r:id="rId16"/>
    <p:sldId id="285" r:id="rId17"/>
    <p:sldId id="304" r:id="rId18"/>
    <p:sldId id="322" r:id="rId19"/>
    <p:sldId id="323" r:id="rId20"/>
    <p:sldId id="270" r:id="rId21"/>
    <p:sldId id="271" r:id="rId22"/>
    <p:sldId id="303" r:id="rId23"/>
    <p:sldId id="301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9E7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97" d="100"/>
          <a:sy n="97" d="100"/>
        </p:scale>
        <p:origin x="-93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73;&#1086;&#1090;&#1072;%20&#1089;%20&#1088;&#1086;&#1076;&#1080;&#1090;&#1077;&#1083;&#1103;&#1084;&#1080;\&#1053;&#1077;&#1088;&#1072;&#1079;&#1083;&#1091;&#1095;&#1085;&#1099;&#1077;%20&#1076;&#1088;&#1091;&#1079;&#110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5851" y="1765738"/>
            <a:ext cx="6329741" cy="230832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</a:t>
            </a:r>
            <a:r>
              <a:rPr lang="ru-RU" sz="3600" b="1" dirty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Ф</a:t>
            </a:r>
            <a:r>
              <a:rPr lang="ru-RU" sz="3600" b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ормы </a:t>
            </a:r>
            <a:r>
              <a:rPr lang="ru-RU" sz="3600" b="1" dirty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взаимодействия </a:t>
            </a:r>
            <a:r>
              <a:rPr lang="ru-RU" sz="3600" b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3600" b="1" dirty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с родителями по физическому развитию </a:t>
            </a:r>
            <a:r>
              <a:rPr lang="ru-RU" sz="3600" b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детей»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447" y="564776"/>
            <a:ext cx="633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39470" y="59525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5" descr="F:\фотопроект\DSCN017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6455" y="1467842"/>
            <a:ext cx="6923381" cy="4456850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1121984" y="349624"/>
            <a:ext cx="74572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День открытых дверей «Будь здоров»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 descr="DSCN9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7680" y="1409248"/>
            <a:ext cx="6089903" cy="4567427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900856" y="254282"/>
            <a:ext cx="48794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Стендовая информация</a:t>
            </a:r>
            <a:endParaRPr lang="ru-RU" sz="3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 descr="F:\фотопроект\SDC157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73378" y="1423156"/>
            <a:ext cx="6165505" cy="4624128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869141" y="0"/>
            <a:ext cx="6858000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        </a:t>
            </a: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     «Отчизны славные сыны!»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 descr="331246904.jp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281" y="5238750"/>
            <a:ext cx="1480578" cy="95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594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41" y="1126010"/>
            <a:ext cx="6552049" cy="4914037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78572" y="255494"/>
            <a:ext cx="71654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</a:t>
            </a: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Папа и я – защитники Отечества!»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SCN9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06" y="1389176"/>
            <a:ext cx="6441140" cy="4830855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727433" y="174812"/>
            <a:ext cx="543122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«И не может быть иначе, папа прыгает и скачет!»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 descr="SAM_2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2419" y="1286475"/>
            <a:ext cx="6461748" cy="4846311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963917" y="244366"/>
            <a:ext cx="49564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«Осенний кросс!»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8" y="-500189"/>
            <a:ext cx="25050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5161" y="161365"/>
            <a:ext cx="7268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«Первые дипломы!»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Рисунок 9" descr="SAM_4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344" y="1089210"/>
            <a:ext cx="3691218" cy="4921624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DSCN9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387366"/>
            <a:ext cx="6109137" cy="4706005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335857" y="309282"/>
            <a:ext cx="7028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Родительский клуб «Крепыши!»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5857" y="309282"/>
            <a:ext cx="7028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3393" y="370490"/>
            <a:ext cx="674995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  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Папа, мама, я – спортивная семья!»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8" name="Рисунок 7" descr="DSCN6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3393" y="1546361"/>
            <a:ext cx="6758924" cy="4228352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5857" y="309282"/>
            <a:ext cx="7028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317" y="354724"/>
            <a:ext cx="708103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«Мы не знаем горя, бед -выполняя эстафеты!»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Рисунок 9" descr="SAM_3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8345" y="1532888"/>
            <a:ext cx="6694676" cy="4320000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149772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5999" y="1842248"/>
            <a:ext cx="62663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5E19E7"/>
                </a:solidFill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solidFill>
                  <a:srgbClr val="5E19E7"/>
                </a:solidFill>
                <a:ea typeface="Times New Roman" pitchFamily="18" charset="0"/>
                <a:cs typeface="Times New Roman" pitchFamily="18" charset="0"/>
              </a:rPr>
              <a:t>разработка новых подходов к взаимодействию детского сада и родителей как фактора позитивного физического развития ребёнка. </a:t>
            </a:r>
            <a:endParaRPr lang="ru-RU" sz="3200" dirty="0" smtClean="0">
              <a:solidFill>
                <a:srgbClr val="5E19E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 descr="C:\Users\User\Documents\фото\DSCN919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29910" y="3626069"/>
            <a:ext cx="5295643" cy="2856919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User\Documents\фото\DSCN919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69069" y="333517"/>
            <a:ext cx="3862552" cy="3143272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23393" y="914400"/>
            <a:ext cx="253277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«Фестиваль ВФСК ГТО»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Picture 6" descr="F:\фото\Вере Арк. ФОТО\DSCN204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90202" y="1616043"/>
            <a:ext cx="6640734" cy="4428021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286000" y="376519"/>
            <a:ext cx="63201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«Губернаторские соревнования»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2387" y="228600"/>
            <a:ext cx="68740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«Сдаем нормативы!»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DSCN66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76" y="1442196"/>
            <a:ext cx="6373906" cy="4249270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1088" y="0"/>
            <a:ext cx="67471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«Наши дипломы!»</a:t>
            </a:r>
            <a:endParaRPr lang="ru-RU" sz="32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 descr="DSCN02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6380" y="999662"/>
            <a:ext cx="3552645" cy="5020041"/>
          </a:xfrm>
          <a:prstGeom prst="roundRect">
            <a:avLst>
              <a:gd name="adj" fmla="val 16667"/>
            </a:avLst>
          </a:prstGeom>
          <a:ln w="635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F:\фото для отчёта\Изображение 1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19554" y="1120306"/>
            <a:ext cx="3743779" cy="5265240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896035" y="363071"/>
            <a:ext cx="72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«Наши достижения!»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540" y="510988"/>
            <a:ext cx="3222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E19E7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dirty="0" smtClean="0">
                <a:solidFill>
                  <a:srgbClr val="5E19E7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solidFill>
                <a:srgbClr val="5E19E7"/>
              </a:solidFill>
              <a:latin typeface="+mj-lt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40541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rgbClr val="5E19E7"/>
                </a:solidFill>
                <a:ea typeface="Times New Roman" pitchFamily="18" charset="0"/>
                <a:cs typeface="Times New Roman" pitchFamily="18" charset="0"/>
              </a:rPr>
              <a:t>повышение компетенции родителей в физическом развитии и воспитании ребёнка;</a:t>
            </a:r>
            <a:endParaRPr lang="ru-RU" sz="2800" dirty="0" smtClean="0">
              <a:solidFill>
                <a:srgbClr val="5E19E7"/>
              </a:solidFill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rgbClr val="5E19E7"/>
                </a:solidFill>
                <a:ea typeface="Times New Roman" pitchFamily="18" charset="0"/>
                <a:cs typeface="Times New Roman" pitchFamily="18" charset="0"/>
              </a:rPr>
              <a:t>приобщение родителей  к   активному участию в жизни детского сада через поиск и внедрение наиболее эффективных форм работы</a:t>
            </a:r>
            <a:endParaRPr lang="ru-RU" sz="2800" dirty="0" smtClean="0">
              <a:solidFill>
                <a:srgbClr val="5E19E7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9741" y="443753"/>
            <a:ext cx="513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E19E7"/>
                </a:solidFill>
                <a:latin typeface="+mj-lt"/>
                <a:cs typeface="Times New Roman" pitchFamily="18" charset="0"/>
              </a:rPr>
              <a:t>Формы работы с семьёй</a:t>
            </a:r>
            <a:endParaRPr lang="ru-RU" sz="3600" dirty="0">
              <a:solidFill>
                <a:srgbClr val="5E19E7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0592" y="1552902"/>
            <a:ext cx="62663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Традиционные: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Открытые физкультурные занятия для родителей;</a:t>
            </a:r>
            <a:endParaRPr lang="ru-RU" sz="2000" dirty="0" smtClean="0">
              <a:solidFill>
                <a:srgbClr val="5E19E7"/>
              </a:solidFill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Спортивные праздники и развлечения ;</a:t>
            </a:r>
            <a:endParaRPr lang="ru-RU" sz="2000" dirty="0" smtClean="0">
              <a:solidFill>
                <a:srgbClr val="5E19E7"/>
              </a:solidFill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День открытых дверей ;</a:t>
            </a:r>
            <a:endParaRPr lang="ru-RU" sz="2000" dirty="0" smtClean="0">
              <a:solidFill>
                <a:srgbClr val="5E19E7"/>
              </a:solidFill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Беседы  - индивидуальные и групповые;</a:t>
            </a:r>
            <a:endParaRPr lang="ru-RU" sz="2000" dirty="0" smtClean="0">
              <a:solidFill>
                <a:srgbClr val="5E19E7"/>
              </a:solidFill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Консультации;</a:t>
            </a:r>
            <a:endParaRPr lang="ru-RU" sz="2000" dirty="0" smtClean="0">
              <a:solidFill>
                <a:srgbClr val="5E19E7"/>
              </a:solidFill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Разработка и оформление стендовой информации;</a:t>
            </a:r>
            <a:endParaRPr lang="ru-RU" sz="2000" dirty="0" smtClean="0">
              <a:solidFill>
                <a:srgbClr val="5E19E7"/>
              </a:solidFill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Родительские собрания;</a:t>
            </a:r>
            <a:endParaRPr lang="ru-RU" sz="2000" dirty="0" smtClean="0">
              <a:solidFill>
                <a:srgbClr val="5E19E7"/>
              </a:solidFill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ea typeface="Calibri" pitchFamily="34" charset="0"/>
                <a:cs typeface="Times New Roman" pitchFamily="18" charset="0"/>
              </a:rPr>
              <a:t>Анкетирование.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5E19E7"/>
                </a:solidFill>
                <a:cs typeface="Times New Roman" pitchFamily="18" charset="0"/>
              </a:rPr>
              <a:t>Инновационные: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E19E7"/>
                </a:solidFill>
                <a:cs typeface="Times New Roman" pitchFamily="18" charset="0"/>
              </a:rPr>
              <a:t>Проектная 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999638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SCN95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38" y="1391728"/>
            <a:ext cx="6923315" cy="4613740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17986" y="149773"/>
            <a:ext cx="673187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Неделя «Педагогического мастерства» с родителями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SCN9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295" y="1584434"/>
            <a:ext cx="6745067" cy="4208758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01309" y="276106"/>
            <a:ext cx="57386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«Степ платформы есть у нас , мы покажем мастер класс»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66682" y="255494"/>
            <a:ext cx="60242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«Дыхательная релаксация</a:t>
            </a:r>
            <a:r>
              <a:rPr lang="ru-RU" sz="36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DC14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9746" y="1321174"/>
            <a:ext cx="6060883" cy="4563489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6342" y="10354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3" descr="F:\фото для отчёта\DSCN33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60759" y="1690687"/>
            <a:ext cx="6634093" cy="4422728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924503" y="269405"/>
            <a:ext cx="56519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День открытых дверей «</a:t>
            </a:r>
            <a:r>
              <a:rPr lang="ru-RU" sz="3200" b="1" i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Нейроупражнения</a:t>
            </a: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» 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28" y="342094"/>
            <a:ext cx="555699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solidFill>
                  <a:srgbClr val="5E19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   </a:t>
            </a: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Наше спортивное лето!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F:\фото для отчёта\SDC117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63002" y="2325414"/>
            <a:ext cx="3571900" cy="2617076"/>
          </a:xfrm>
          <a:prstGeom prst="roundRect">
            <a:avLst>
              <a:gd name="adj" fmla="val 16667"/>
            </a:avLst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1424</TotalTime>
  <Words>226</Words>
  <Application>Microsoft Office PowerPoint</Application>
  <PresentationFormat>Экран (4:3)</PresentationFormat>
  <Paragraphs>92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Детский сад</cp:lastModifiedBy>
  <cp:revision>135</cp:revision>
  <dcterms:created xsi:type="dcterms:W3CDTF">2013-11-19T05:52:05Z</dcterms:created>
  <dcterms:modified xsi:type="dcterms:W3CDTF">2024-09-19T09:02:58Z</dcterms:modified>
</cp:coreProperties>
</file>