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64" autoAdjust="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DEDD3-5067-4ABB-87DF-EFF7E1E713BE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1B0D3-0FA7-4F83-B9FF-89A3F4430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B0D3-0FA7-4F83-B9FF-89A3F44300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857232"/>
            <a:ext cx="7772400" cy="20717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Степ платформы есть у нас, мы покажем мастер класс!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876"/>
            <a:ext cx="8143932" cy="292895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по степ -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аэробике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научить детей различным видам ритмичных движений на степе, умению свободно и ритмично двигаться, управляя своими движениями под музыку </a:t>
            </a: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-формировать умение выполнять движения на степе;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учить исполнять небольшие танцевальные этюды с использованием степа;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формировать равновесие, координацию движений и правильную осанку;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воспитывать интерес к спортивным упражнениям и здоровому образу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7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первые занятия!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8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85794"/>
            <a:ext cx="6455112" cy="4320000"/>
          </a:xfrm>
          <a:ln w="635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128588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Открытое занятие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 ступенькам здоровья»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31114_094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6594617" cy="4320000"/>
          </a:xfrm>
          <a:ln w="635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степ-платформах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IMG_18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500042"/>
            <a:ext cx="5760000" cy="4320000"/>
          </a:xfrm>
          <a:ln w="635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8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714356"/>
            <a:ext cx="6263880" cy="4320000"/>
          </a:xfrm>
          <a:ln w="635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42942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 fontScale="6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результате освоения программы дополнительного образования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степ-аэробике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первый год обучения  средняя группа «Лапушки» овладела базовыми шагами  и  изучили несколько музыкальных ритмических композиций. </a:t>
            </a:r>
          </a:p>
          <a:p>
            <a:pPr>
              <a:buFont typeface="Wingdings 2" pitchFamily="18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Из всего выше сказанного, можно сделать вывод, что правильная организация занятий по степ- аэробики с детьми  дошкольного возраста, способствует развитию всего детского организма.  </a:t>
            </a:r>
          </a:p>
          <a:p>
            <a:pPr>
              <a:buFont typeface="Wingdings 2" pitchFamily="18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Так же занятия степ- аэробикой развивают у детей физические качества и координационные способности: способность ориентироваться в пространстве, способность к выполнению движений в заданном ритме, способность к перестроению движений, способность к произвольному расслаблению мышц. Поставленные задачи выполнены, свою работу считаю удовлетворительной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во всероссийском конкурсе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928670"/>
            <a:ext cx="2958419" cy="4187825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</TotalTime>
  <Words>99</Words>
  <PresentationFormat>Экран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Степ платформы есть у нас, мы покажем мастер класс!</vt:lpstr>
      <vt:lpstr>Наши первые занятия!</vt:lpstr>
      <vt:lpstr>            Открытое занятие  «По ступенькам здоровья»</vt:lpstr>
      <vt:lpstr>Подвижные игры  на степ-платформах</vt:lpstr>
      <vt:lpstr>Релаксация</vt:lpstr>
      <vt:lpstr>Вывод</vt:lpstr>
      <vt:lpstr>Участие во всероссийском конкурсе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здровьем в детский сад!</dc:title>
  <dc:creator>Детский сад</dc:creator>
  <cp:lastModifiedBy>Детский сад</cp:lastModifiedBy>
  <cp:revision>16</cp:revision>
  <dcterms:created xsi:type="dcterms:W3CDTF">2023-11-24T03:19:56Z</dcterms:created>
  <dcterms:modified xsi:type="dcterms:W3CDTF">2024-05-17T03:48:42Z</dcterms:modified>
</cp:coreProperties>
</file>