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8BCAB-2F4A-4745-B69D-40BF1B3966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C2471-8E3A-4A40-93D4-13F2AB25AFBA}">
      <dgm:prSet phldrT="[Текст]"/>
      <dgm:spPr/>
      <dgm:t>
        <a:bodyPr/>
        <a:lstStyle/>
        <a:p>
          <a:r>
            <a:rPr lang="ru-RU" dirty="0" smtClean="0">
              <a:solidFill>
                <a:srgbClr val="FFC000"/>
              </a:solidFill>
            </a:rPr>
            <a:t>Упражнения общей направленности</a:t>
          </a:r>
          <a:endParaRPr lang="ru-RU" dirty="0">
            <a:solidFill>
              <a:srgbClr val="FFC000"/>
            </a:solidFill>
          </a:endParaRPr>
        </a:p>
      </dgm:t>
    </dgm:pt>
    <dgm:pt modelId="{55A6949D-419E-4742-84F9-AD449832297D}" type="parTrans" cxnId="{E8A012B0-24DE-4D65-B1D9-175CC2C6DFB9}">
      <dgm:prSet/>
      <dgm:spPr/>
      <dgm:t>
        <a:bodyPr/>
        <a:lstStyle/>
        <a:p>
          <a:endParaRPr lang="ru-RU"/>
        </a:p>
      </dgm:t>
    </dgm:pt>
    <dgm:pt modelId="{28B14AA8-86A4-4EFE-9DA2-4CA7937E83CD}" type="sibTrans" cxnId="{E8A012B0-24DE-4D65-B1D9-175CC2C6DFB9}">
      <dgm:prSet/>
      <dgm:spPr/>
      <dgm:t>
        <a:bodyPr/>
        <a:lstStyle/>
        <a:p>
          <a:endParaRPr lang="ru-RU"/>
        </a:p>
      </dgm:t>
    </dgm:pt>
    <dgm:pt modelId="{11EC6A5D-A8C7-46E4-BC7F-9BE89B62FF56}">
      <dgm:prSet phldrT="[Текст]"/>
      <dgm:spPr/>
      <dgm:t>
        <a:bodyPr/>
        <a:lstStyle/>
        <a:p>
          <a:r>
            <a:rPr lang="ru-RU" dirty="0" smtClean="0">
              <a:solidFill>
                <a:srgbClr val="FFC000"/>
              </a:solidFill>
            </a:rPr>
            <a:t>Суставная гимнастика и гимнастика для глаз</a:t>
          </a:r>
          <a:endParaRPr lang="ru-RU" dirty="0">
            <a:solidFill>
              <a:srgbClr val="FFC000"/>
            </a:solidFill>
          </a:endParaRPr>
        </a:p>
      </dgm:t>
    </dgm:pt>
    <dgm:pt modelId="{6598AB5B-88C8-4A3B-9F63-151B2839F9D4}" type="parTrans" cxnId="{A7ACD604-1437-4ED9-9071-1D59E30C49BE}">
      <dgm:prSet/>
      <dgm:spPr/>
      <dgm:t>
        <a:bodyPr/>
        <a:lstStyle/>
        <a:p>
          <a:endParaRPr lang="ru-RU"/>
        </a:p>
      </dgm:t>
    </dgm:pt>
    <dgm:pt modelId="{9C4B5F8C-6A4E-424F-BE7A-B661D6171048}" type="sibTrans" cxnId="{A7ACD604-1437-4ED9-9071-1D59E30C49BE}">
      <dgm:prSet/>
      <dgm:spPr/>
      <dgm:t>
        <a:bodyPr/>
        <a:lstStyle/>
        <a:p>
          <a:endParaRPr lang="ru-RU"/>
        </a:p>
      </dgm:t>
    </dgm:pt>
    <dgm:pt modelId="{DF51E624-5982-49A0-A9D8-917C26D78DA1}">
      <dgm:prSet phldrT="[Текст]"/>
      <dgm:spPr/>
      <dgm:t>
        <a:bodyPr/>
        <a:lstStyle/>
        <a:p>
          <a:r>
            <a:rPr lang="ru-RU" dirty="0" err="1" smtClean="0">
              <a:solidFill>
                <a:srgbClr val="FFC000"/>
              </a:solidFill>
            </a:rPr>
            <a:t>Психомассаж</a:t>
          </a:r>
          <a:r>
            <a:rPr lang="ru-RU" dirty="0" smtClean="0">
              <a:solidFill>
                <a:srgbClr val="FFC000"/>
              </a:solidFill>
            </a:rPr>
            <a:t>, игровой массаж</a:t>
          </a:r>
          <a:endParaRPr lang="ru-RU" dirty="0">
            <a:solidFill>
              <a:srgbClr val="FFC000"/>
            </a:solidFill>
          </a:endParaRPr>
        </a:p>
      </dgm:t>
    </dgm:pt>
    <dgm:pt modelId="{107B2957-AEEE-49EF-95B7-D76D066324DD}" type="parTrans" cxnId="{E26D5546-F9B3-45E3-A8E6-9EA595F4F936}">
      <dgm:prSet/>
      <dgm:spPr/>
      <dgm:t>
        <a:bodyPr/>
        <a:lstStyle/>
        <a:p>
          <a:endParaRPr lang="ru-RU"/>
        </a:p>
      </dgm:t>
    </dgm:pt>
    <dgm:pt modelId="{19A02FAF-18FC-41B7-A9F7-8A6FA586C294}" type="sibTrans" cxnId="{E26D5546-F9B3-45E3-A8E6-9EA595F4F936}">
      <dgm:prSet/>
      <dgm:spPr/>
      <dgm:t>
        <a:bodyPr/>
        <a:lstStyle/>
        <a:p>
          <a:endParaRPr lang="ru-RU"/>
        </a:p>
      </dgm:t>
    </dgm:pt>
    <dgm:pt modelId="{91B65482-6F90-4041-9ABF-E4A2C4F5DA6C}">
      <dgm:prSet phldrT="[Текст]"/>
      <dgm:spPr/>
      <dgm:t>
        <a:bodyPr/>
        <a:lstStyle/>
        <a:p>
          <a:r>
            <a:rPr lang="ru-RU" dirty="0" smtClean="0">
              <a:solidFill>
                <a:srgbClr val="FFC000"/>
              </a:solidFill>
            </a:rPr>
            <a:t>Формирование осанки, профилактика плоскостопия</a:t>
          </a:r>
          <a:endParaRPr lang="ru-RU" dirty="0">
            <a:solidFill>
              <a:srgbClr val="FFC000"/>
            </a:solidFill>
          </a:endParaRPr>
        </a:p>
      </dgm:t>
    </dgm:pt>
    <dgm:pt modelId="{4292E0C8-F2D6-4BE7-B489-38EBF9A73D77}" type="parTrans" cxnId="{E05F7D73-90C7-4B38-BB59-A5FBAC69606A}">
      <dgm:prSet/>
      <dgm:spPr/>
      <dgm:t>
        <a:bodyPr/>
        <a:lstStyle/>
        <a:p>
          <a:endParaRPr lang="ru-RU"/>
        </a:p>
      </dgm:t>
    </dgm:pt>
    <dgm:pt modelId="{0C5A33D5-C600-48CD-AD39-6762352A35DC}" type="sibTrans" cxnId="{E05F7D73-90C7-4B38-BB59-A5FBAC69606A}">
      <dgm:prSet/>
      <dgm:spPr/>
      <dgm:t>
        <a:bodyPr/>
        <a:lstStyle/>
        <a:p>
          <a:endParaRPr lang="ru-RU"/>
        </a:p>
      </dgm:t>
    </dgm:pt>
    <dgm:pt modelId="{F0BA7214-E15F-4555-BCF4-9241CAC881DF}">
      <dgm:prSet phldrT="[Текст]"/>
      <dgm:spPr/>
      <dgm:t>
        <a:bodyPr/>
        <a:lstStyle/>
        <a:p>
          <a:r>
            <a:rPr lang="ru-RU" dirty="0" smtClean="0">
              <a:solidFill>
                <a:srgbClr val="FFC000"/>
              </a:solidFill>
            </a:rPr>
            <a:t>Дыхательная гимнастика</a:t>
          </a:r>
          <a:endParaRPr lang="ru-RU" dirty="0">
            <a:solidFill>
              <a:srgbClr val="FFC000"/>
            </a:solidFill>
          </a:endParaRPr>
        </a:p>
      </dgm:t>
    </dgm:pt>
    <dgm:pt modelId="{30C8DC37-FE96-423A-97EF-8E7AEB4D74E4}" type="parTrans" cxnId="{7E066E65-C55C-44FE-A647-112608527FB8}">
      <dgm:prSet/>
      <dgm:spPr/>
      <dgm:t>
        <a:bodyPr/>
        <a:lstStyle/>
        <a:p>
          <a:endParaRPr lang="ru-RU"/>
        </a:p>
      </dgm:t>
    </dgm:pt>
    <dgm:pt modelId="{A63C1D9F-AD63-4217-AAB9-FEDB67D1EE76}" type="sibTrans" cxnId="{7E066E65-C55C-44FE-A647-112608527FB8}">
      <dgm:prSet/>
      <dgm:spPr/>
      <dgm:t>
        <a:bodyPr/>
        <a:lstStyle/>
        <a:p>
          <a:endParaRPr lang="ru-RU"/>
        </a:p>
      </dgm:t>
    </dgm:pt>
    <dgm:pt modelId="{DF802F2F-8EB1-4F0A-80C7-2A08D4703097}" type="pres">
      <dgm:prSet presAssocID="{20E8BCAB-2F4A-4745-B69D-40BF1B3966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B0E93-EA1E-4DFA-8E79-88618384BA28}" type="pres">
      <dgm:prSet presAssocID="{05DC2471-8E3A-4A40-93D4-13F2AB25AFBA}" presName="node" presStyleLbl="node1" presStyleIdx="0" presStyleCnt="5" custScaleX="172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3AC0E-50B8-4384-A9B4-7E5C674810CE}" type="pres">
      <dgm:prSet presAssocID="{28B14AA8-86A4-4EFE-9DA2-4CA7937E83C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6B8DB36-6D2C-4FE3-8757-1D8EE371CE58}" type="pres">
      <dgm:prSet presAssocID="{28B14AA8-86A4-4EFE-9DA2-4CA7937E83C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6612717-535E-497D-9761-F36E977E351A}" type="pres">
      <dgm:prSet presAssocID="{11EC6A5D-A8C7-46E4-BC7F-9BE89B62FF56}" presName="node" presStyleLbl="node1" presStyleIdx="1" presStyleCnt="5" custScaleX="207383" custRadScaleRad="107818" custRadScaleInc="7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11EE2-ED29-4B2F-B4C0-85793AFE6B4B}" type="pres">
      <dgm:prSet presAssocID="{9C4B5F8C-6A4E-424F-BE7A-B661D617104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E2BB3EA-A21E-413D-8234-2E798B08B819}" type="pres">
      <dgm:prSet presAssocID="{9C4B5F8C-6A4E-424F-BE7A-B661D617104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723540E-B5A2-4D17-A033-2E95EC0D4114}" type="pres">
      <dgm:prSet presAssocID="{DF51E624-5982-49A0-A9D8-917C26D78DA1}" presName="node" presStyleLbl="node1" presStyleIdx="2" presStyleCnt="5" custScaleX="199739" custRadScaleRad="125668" custRadScaleInc="-47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678B9-4071-4B8A-8D53-F5E07C9113BE}" type="pres">
      <dgm:prSet presAssocID="{19A02FAF-18FC-41B7-A9F7-8A6FA586C29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DC2CD72-BC0A-42C4-B316-EF2444444F2C}" type="pres">
      <dgm:prSet presAssocID="{19A02FAF-18FC-41B7-A9F7-8A6FA586C29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D50556D-4FEC-47F2-88A0-245BE24D3074}" type="pres">
      <dgm:prSet presAssocID="{91B65482-6F90-4041-9ABF-E4A2C4F5DA6C}" presName="node" presStyleLbl="node1" presStyleIdx="3" presStyleCnt="5" custScaleX="208301" custRadScaleRad="111952" custRadScaleInc="3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5B062-AE09-40D7-BA1F-D350D5AD817C}" type="pres">
      <dgm:prSet presAssocID="{0C5A33D5-C600-48CD-AD39-6762352A35D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780C055-C1C1-4B64-9D01-9393A7F715E5}" type="pres">
      <dgm:prSet presAssocID="{0C5A33D5-C600-48CD-AD39-6762352A35D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C7ECA9D-5CC3-4A61-9A21-FDA1087AFD68}" type="pres">
      <dgm:prSet presAssocID="{F0BA7214-E15F-4555-BCF4-9241CAC881DF}" presName="node" presStyleLbl="node1" presStyleIdx="4" presStyleCnt="5" custScaleX="196206" custRadScaleRad="130775" custRadScaleInc="-1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C69F6-0287-4459-A518-65EC829F0879}" type="pres">
      <dgm:prSet presAssocID="{A63C1D9F-AD63-4217-AAB9-FEDB67D1EE7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3A95FFF-1503-4A62-B2D0-54EA09D2DA94}" type="pres">
      <dgm:prSet presAssocID="{A63C1D9F-AD63-4217-AAB9-FEDB67D1EE7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14E7C06-B708-43E6-8ECE-20CCA4BD3357}" type="presOf" srcId="{19A02FAF-18FC-41B7-A9F7-8A6FA586C294}" destId="{304678B9-4071-4B8A-8D53-F5E07C9113BE}" srcOrd="0" destOrd="0" presId="urn:microsoft.com/office/officeart/2005/8/layout/cycle2"/>
    <dgm:cxn modelId="{50982033-BE71-4E5F-9A0D-0EEB44F075A8}" type="presOf" srcId="{0C5A33D5-C600-48CD-AD39-6762352A35DC}" destId="{BFC5B062-AE09-40D7-BA1F-D350D5AD817C}" srcOrd="0" destOrd="0" presId="urn:microsoft.com/office/officeart/2005/8/layout/cycle2"/>
    <dgm:cxn modelId="{7E066E65-C55C-44FE-A647-112608527FB8}" srcId="{20E8BCAB-2F4A-4745-B69D-40BF1B39661C}" destId="{F0BA7214-E15F-4555-BCF4-9241CAC881DF}" srcOrd="4" destOrd="0" parTransId="{30C8DC37-FE96-423A-97EF-8E7AEB4D74E4}" sibTransId="{A63C1D9F-AD63-4217-AAB9-FEDB67D1EE76}"/>
    <dgm:cxn modelId="{E40FE4F3-8FC1-44D7-A03D-A090D4905B6A}" type="presOf" srcId="{28B14AA8-86A4-4EFE-9DA2-4CA7937E83CD}" destId="{66B8DB36-6D2C-4FE3-8757-1D8EE371CE58}" srcOrd="1" destOrd="0" presId="urn:microsoft.com/office/officeart/2005/8/layout/cycle2"/>
    <dgm:cxn modelId="{9868B97C-6571-4BC0-BDA1-F64F50FC2093}" type="presOf" srcId="{91B65482-6F90-4041-9ABF-E4A2C4F5DA6C}" destId="{9D50556D-4FEC-47F2-88A0-245BE24D3074}" srcOrd="0" destOrd="0" presId="urn:microsoft.com/office/officeart/2005/8/layout/cycle2"/>
    <dgm:cxn modelId="{A48D6CCA-39FA-4DAF-B007-959E91268D58}" type="presOf" srcId="{11EC6A5D-A8C7-46E4-BC7F-9BE89B62FF56}" destId="{06612717-535E-497D-9761-F36E977E351A}" srcOrd="0" destOrd="0" presId="urn:microsoft.com/office/officeart/2005/8/layout/cycle2"/>
    <dgm:cxn modelId="{2181A65D-F699-49A6-82C0-A0447AEC56F5}" type="presOf" srcId="{19A02FAF-18FC-41B7-A9F7-8A6FA586C294}" destId="{FDC2CD72-BC0A-42C4-B316-EF2444444F2C}" srcOrd="1" destOrd="0" presId="urn:microsoft.com/office/officeart/2005/8/layout/cycle2"/>
    <dgm:cxn modelId="{51585605-41A8-4B18-B79F-1DB3B699B7EB}" type="presOf" srcId="{A63C1D9F-AD63-4217-AAB9-FEDB67D1EE76}" destId="{56EC69F6-0287-4459-A518-65EC829F0879}" srcOrd="0" destOrd="0" presId="urn:microsoft.com/office/officeart/2005/8/layout/cycle2"/>
    <dgm:cxn modelId="{890EF271-88A3-4DA8-B76C-D9DA8FD7A1F5}" type="presOf" srcId="{F0BA7214-E15F-4555-BCF4-9241CAC881DF}" destId="{8C7ECA9D-5CC3-4A61-9A21-FDA1087AFD68}" srcOrd="0" destOrd="0" presId="urn:microsoft.com/office/officeart/2005/8/layout/cycle2"/>
    <dgm:cxn modelId="{E05F7D73-90C7-4B38-BB59-A5FBAC69606A}" srcId="{20E8BCAB-2F4A-4745-B69D-40BF1B39661C}" destId="{91B65482-6F90-4041-9ABF-E4A2C4F5DA6C}" srcOrd="3" destOrd="0" parTransId="{4292E0C8-F2D6-4BE7-B489-38EBF9A73D77}" sibTransId="{0C5A33D5-C600-48CD-AD39-6762352A35DC}"/>
    <dgm:cxn modelId="{C6FC8438-0EC4-4E3C-8AD1-413FDC16F1D4}" type="presOf" srcId="{0C5A33D5-C600-48CD-AD39-6762352A35DC}" destId="{5780C055-C1C1-4B64-9D01-9393A7F715E5}" srcOrd="1" destOrd="0" presId="urn:microsoft.com/office/officeart/2005/8/layout/cycle2"/>
    <dgm:cxn modelId="{E8A012B0-24DE-4D65-B1D9-175CC2C6DFB9}" srcId="{20E8BCAB-2F4A-4745-B69D-40BF1B39661C}" destId="{05DC2471-8E3A-4A40-93D4-13F2AB25AFBA}" srcOrd="0" destOrd="0" parTransId="{55A6949D-419E-4742-84F9-AD449832297D}" sibTransId="{28B14AA8-86A4-4EFE-9DA2-4CA7937E83CD}"/>
    <dgm:cxn modelId="{CD406265-6F81-40C5-9C01-A4D3F126D9E5}" type="presOf" srcId="{A63C1D9F-AD63-4217-AAB9-FEDB67D1EE76}" destId="{03A95FFF-1503-4A62-B2D0-54EA09D2DA94}" srcOrd="1" destOrd="0" presId="urn:microsoft.com/office/officeart/2005/8/layout/cycle2"/>
    <dgm:cxn modelId="{E26D5546-F9B3-45E3-A8E6-9EA595F4F936}" srcId="{20E8BCAB-2F4A-4745-B69D-40BF1B39661C}" destId="{DF51E624-5982-49A0-A9D8-917C26D78DA1}" srcOrd="2" destOrd="0" parTransId="{107B2957-AEEE-49EF-95B7-D76D066324DD}" sibTransId="{19A02FAF-18FC-41B7-A9F7-8A6FA586C294}"/>
    <dgm:cxn modelId="{1082D4BA-2CEE-4049-A3E6-362D986077E9}" type="presOf" srcId="{05DC2471-8E3A-4A40-93D4-13F2AB25AFBA}" destId="{9D7B0E93-EA1E-4DFA-8E79-88618384BA28}" srcOrd="0" destOrd="0" presId="urn:microsoft.com/office/officeart/2005/8/layout/cycle2"/>
    <dgm:cxn modelId="{E456A7A9-BC0D-4BBC-B3CB-813A2207FCB1}" type="presOf" srcId="{9C4B5F8C-6A4E-424F-BE7A-B661D6171048}" destId="{A9511EE2-ED29-4B2F-B4C0-85793AFE6B4B}" srcOrd="0" destOrd="0" presId="urn:microsoft.com/office/officeart/2005/8/layout/cycle2"/>
    <dgm:cxn modelId="{F1CB6CFA-5906-476D-AC10-88EEB7E16D22}" type="presOf" srcId="{28B14AA8-86A4-4EFE-9DA2-4CA7937E83CD}" destId="{8B83AC0E-50B8-4384-A9B4-7E5C674810CE}" srcOrd="0" destOrd="0" presId="urn:microsoft.com/office/officeart/2005/8/layout/cycle2"/>
    <dgm:cxn modelId="{1ECC785C-F3D8-4123-99A3-75446710A685}" type="presOf" srcId="{9C4B5F8C-6A4E-424F-BE7A-B661D6171048}" destId="{1E2BB3EA-A21E-413D-8234-2E798B08B819}" srcOrd="1" destOrd="0" presId="urn:microsoft.com/office/officeart/2005/8/layout/cycle2"/>
    <dgm:cxn modelId="{1DB7038F-E26D-4E2D-9BCD-209913C866C8}" type="presOf" srcId="{20E8BCAB-2F4A-4745-B69D-40BF1B39661C}" destId="{DF802F2F-8EB1-4F0A-80C7-2A08D4703097}" srcOrd="0" destOrd="0" presId="urn:microsoft.com/office/officeart/2005/8/layout/cycle2"/>
    <dgm:cxn modelId="{BCB8D99E-EC92-4281-88F3-B7BE3EB7E132}" type="presOf" srcId="{DF51E624-5982-49A0-A9D8-917C26D78DA1}" destId="{A723540E-B5A2-4D17-A033-2E95EC0D4114}" srcOrd="0" destOrd="0" presId="urn:microsoft.com/office/officeart/2005/8/layout/cycle2"/>
    <dgm:cxn modelId="{A7ACD604-1437-4ED9-9071-1D59E30C49BE}" srcId="{20E8BCAB-2F4A-4745-B69D-40BF1B39661C}" destId="{11EC6A5D-A8C7-46E4-BC7F-9BE89B62FF56}" srcOrd="1" destOrd="0" parTransId="{6598AB5B-88C8-4A3B-9F63-151B2839F9D4}" sibTransId="{9C4B5F8C-6A4E-424F-BE7A-B661D6171048}"/>
    <dgm:cxn modelId="{25A7066B-B95F-4840-BF47-E809A4B2D454}" type="presParOf" srcId="{DF802F2F-8EB1-4F0A-80C7-2A08D4703097}" destId="{9D7B0E93-EA1E-4DFA-8E79-88618384BA28}" srcOrd="0" destOrd="0" presId="urn:microsoft.com/office/officeart/2005/8/layout/cycle2"/>
    <dgm:cxn modelId="{380F4F4A-3C2D-4A99-88ED-8A41972E2678}" type="presParOf" srcId="{DF802F2F-8EB1-4F0A-80C7-2A08D4703097}" destId="{8B83AC0E-50B8-4384-A9B4-7E5C674810CE}" srcOrd="1" destOrd="0" presId="urn:microsoft.com/office/officeart/2005/8/layout/cycle2"/>
    <dgm:cxn modelId="{C5658D63-6B98-4954-BB5D-F14B7CAF7715}" type="presParOf" srcId="{8B83AC0E-50B8-4384-A9B4-7E5C674810CE}" destId="{66B8DB36-6D2C-4FE3-8757-1D8EE371CE58}" srcOrd="0" destOrd="0" presId="urn:microsoft.com/office/officeart/2005/8/layout/cycle2"/>
    <dgm:cxn modelId="{C7DD93A5-2BC4-4EB0-861A-CD0275F5A4B4}" type="presParOf" srcId="{DF802F2F-8EB1-4F0A-80C7-2A08D4703097}" destId="{06612717-535E-497D-9761-F36E977E351A}" srcOrd="2" destOrd="0" presId="urn:microsoft.com/office/officeart/2005/8/layout/cycle2"/>
    <dgm:cxn modelId="{CF215E1F-7A67-409A-966A-FEBC5C396BB9}" type="presParOf" srcId="{DF802F2F-8EB1-4F0A-80C7-2A08D4703097}" destId="{A9511EE2-ED29-4B2F-B4C0-85793AFE6B4B}" srcOrd="3" destOrd="0" presId="urn:microsoft.com/office/officeart/2005/8/layout/cycle2"/>
    <dgm:cxn modelId="{C49FA957-FBE6-4740-A182-9B3DCD807F47}" type="presParOf" srcId="{A9511EE2-ED29-4B2F-B4C0-85793AFE6B4B}" destId="{1E2BB3EA-A21E-413D-8234-2E798B08B819}" srcOrd="0" destOrd="0" presId="urn:microsoft.com/office/officeart/2005/8/layout/cycle2"/>
    <dgm:cxn modelId="{00D6C137-9AAF-4AE3-BBB2-FD8E1761D39F}" type="presParOf" srcId="{DF802F2F-8EB1-4F0A-80C7-2A08D4703097}" destId="{A723540E-B5A2-4D17-A033-2E95EC0D4114}" srcOrd="4" destOrd="0" presId="urn:microsoft.com/office/officeart/2005/8/layout/cycle2"/>
    <dgm:cxn modelId="{CC17A8EB-9D11-4598-80D2-A59FE959AD65}" type="presParOf" srcId="{DF802F2F-8EB1-4F0A-80C7-2A08D4703097}" destId="{304678B9-4071-4B8A-8D53-F5E07C9113BE}" srcOrd="5" destOrd="0" presId="urn:microsoft.com/office/officeart/2005/8/layout/cycle2"/>
    <dgm:cxn modelId="{579DCB04-20B6-45E6-9A25-28F809285E68}" type="presParOf" srcId="{304678B9-4071-4B8A-8D53-F5E07C9113BE}" destId="{FDC2CD72-BC0A-42C4-B316-EF2444444F2C}" srcOrd="0" destOrd="0" presId="urn:microsoft.com/office/officeart/2005/8/layout/cycle2"/>
    <dgm:cxn modelId="{CF963A95-E5C7-47FB-A613-DF9DFB9390C5}" type="presParOf" srcId="{DF802F2F-8EB1-4F0A-80C7-2A08D4703097}" destId="{9D50556D-4FEC-47F2-88A0-245BE24D3074}" srcOrd="6" destOrd="0" presId="urn:microsoft.com/office/officeart/2005/8/layout/cycle2"/>
    <dgm:cxn modelId="{35329254-1BFF-419E-8D53-C1E57FE0FCF6}" type="presParOf" srcId="{DF802F2F-8EB1-4F0A-80C7-2A08D4703097}" destId="{BFC5B062-AE09-40D7-BA1F-D350D5AD817C}" srcOrd="7" destOrd="0" presId="urn:microsoft.com/office/officeart/2005/8/layout/cycle2"/>
    <dgm:cxn modelId="{723412CD-B25A-4DED-B1DC-DB5F5BFD4A3E}" type="presParOf" srcId="{BFC5B062-AE09-40D7-BA1F-D350D5AD817C}" destId="{5780C055-C1C1-4B64-9D01-9393A7F715E5}" srcOrd="0" destOrd="0" presId="urn:microsoft.com/office/officeart/2005/8/layout/cycle2"/>
    <dgm:cxn modelId="{67A0AAD0-FEC4-4BC1-9E17-BAE9D3D2CF6F}" type="presParOf" srcId="{DF802F2F-8EB1-4F0A-80C7-2A08D4703097}" destId="{8C7ECA9D-5CC3-4A61-9A21-FDA1087AFD68}" srcOrd="8" destOrd="0" presId="urn:microsoft.com/office/officeart/2005/8/layout/cycle2"/>
    <dgm:cxn modelId="{1266680E-B14E-4B99-8ED7-5A10857073AA}" type="presParOf" srcId="{DF802F2F-8EB1-4F0A-80C7-2A08D4703097}" destId="{56EC69F6-0287-4459-A518-65EC829F0879}" srcOrd="9" destOrd="0" presId="urn:microsoft.com/office/officeart/2005/8/layout/cycle2"/>
    <dgm:cxn modelId="{CEB4F93C-D5DD-4AE4-80B5-5D6A0D4768AB}" type="presParOf" srcId="{56EC69F6-0287-4459-A518-65EC829F0879}" destId="{03A95FFF-1503-4A62-B2D0-54EA09D2DA94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29680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/>
              <a:t>Муниципальное бюджетное дошкольное образовательное учреждения «Детский сад общеобразовательного вида  «Солнышко»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3100" b="1" i="1" dirty="0" smtClean="0">
                <a:solidFill>
                  <a:srgbClr val="00B050"/>
                </a:solidFill>
              </a:rPr>
              <a:t>ДОП</a:t>
            </a:r>
            <a:br>
              <a:rPr lang="ru-RU" sz="3100" b="1" i="1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 физкультурно-спортивной направленности</a:t>
            </a:r>
            <a:br>
              <a:rPr lang="ru-RU" sz="3100" b="1" i="1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«Оздоровительная гимнастика»</a:t>
            </a:r>
            <a:endParaRPr lang="ru-RU" sz="31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572008"/>
            <a:ext cx="7858180" cy="1080530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Инструктор по физической культуре:</a:t>
            </a:r>
          </a:p>
          <a:p>
            <a:pPr algn="r"/>
            <a:r>
              <a:rPr lang="ru-RU" i="1" dirty="0" smtClean="0"/>
              <a:t>Костылева Елена Сергеевна</a:t>
            </a:r>
            <a:endParaRPr lang="ru-RU" i="1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Круг за кругом, мы шагаем!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5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143116"/>
            <a:ext cx="6051552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 дыхание , всё знаем!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45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214554"/>
            <a:ext cx="5643602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Никогда не устаем ,»ГТО» потом сдаём!»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zvRynBBmf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9371" y="2249488"/>
            <a:ext cx="6485258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привлечение детей к систематическим занятиям спортом.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правильную осанку;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коплексы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психо-моторные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качества;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Повышать физическую и умственную работоспособность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Гид по 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«Оздоровительной гимнастике!»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464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Гибкость развиваем, 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усталости не знаем!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0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000240"/>
            <a:ext cx="5765800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немного отдыхаем!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928802"/>
            <a:ext cx="5765800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Осанку укрепляем!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01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857364"/>
            <a:ext cx="5765800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12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Психогимнастику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продолжаем!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2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071678"/>
            <a:ext cx="5765800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1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Координацию развиваем!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9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2071678"/>
            <a:ext cx="6215106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Заниматься продолжаем!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5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143116"/>
            <a:ext cx="5786478" cy="4324350"/>
          </a:xfrm>
          <a:ln w="6350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301</TotalTime>
  <Words>120</Words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Муниципальное бюджетное дошкольное образовательное учреждения «Детский сад общеобразовательного вида  «Солнышко»  ДОП  физкультурно-спортивной направленности «Оздоровительная гимнастика»</vt:lpstr>
      <vt:lpstr>Цели и задачи:</vt:lpstr>
      <vt:lpstr>Гид по  «Оздоровительной гимнастике!»</vt:lpstr>
      <vt:lpstr>Гибкость развиваем,  усталости не знаем!</vt:lpstr>
      <vt:lpstr>И немного отдыхаем!</vt:lpstr>
      <vt:lpstr>Осанку укрепляем!</vt:lpstr>
      <vt:lpstr>Психогимнастику продолжаем!</vt:lpstr>
      <vt:lpstr>Координацию развиваем!</vt:lpstr>
      <vt:lpstr>Заниматься продолжаем!</vt:lpstr>
      <vt:lpstr>Круг за кругом, мы шагаем!</vt:lpstr>
      <vt:lpstr>Про дыхание , всё знаем!</vt:lpstr>
      <vt:lpstr>Никогда не устаем ,»ГТО» потом сдаём!»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ДОП  физкультурно-спортивной направленности «Оздоровительная гимнастика»</dc:title>
  <dc:creator>Детский сад</dc:creator>
  <cp:lastModifiedBy>Детский сад</cp:lastModifiedBy>
  <cp:revision>20</cp:revision>
  <dcterms:created xsi:type="dcterms:W3CDTF">2024-11-11T06:07:30Z</dcterms:created>
  <dcterms:modified xsi:type="dcterms:W3CDTF">2024-11-22T08:33:23Z</dcterms:modified>
</cp:coreProperties>
</file>