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921087"/>
            <a:ext cx="3002634" cy="1911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39280" y="4921087"/>
            <a:ext cx="3032720" cy="1911676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76925"/>
            <a:ext cx="1181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3B6A-4555-48D3-A749-8A72FC453CEF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5807-118E-4679-8BB9-9E4E60C69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7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731A-4720-40EC-B109-46C4D7324B75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40E7-C226-4786-AECD-A5A545843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9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7BF1-3EEE-4B88-BB0B-D5AF92118C34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6628-4B9D-414E-A103-8E2D18050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2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7FA"/>
              </a:clrFrom>
              <a:clrTo>
                <a:srgbClr val="F9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738" y="5876925"/>
            <a:ext cx="1181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8790-3FBD-48E3-BE87-D76C512B18B3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0FB9-15B9-40DE-9BF6-E84632768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41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8E5D-8140-4A20-928E-A30326DE8376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0E3C-A924-4CB5-B4E0-9E6276D03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91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5C01-629B-4EC3-B678-3D8CE528031C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E5A-5982-4461-A855-EDE630CC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9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FA6E-2982-4312-923E-26CCCC259701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B64F-5C15-4B48-8D3A-8C2F5DBF1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16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C93B-135B-427C-A6F8-FB34AEE526E1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7880-0E21-4B76-AE61-F84EF15D4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51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A3B9-F183-40CC-A404-B63DE5E048A1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C7C0-B8B6-430D-BE01-BC11912C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75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777B-A5EF-48EC-8512-85FF97A95819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FEC8-34D5-4994-B565-CA0812CF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1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95B5-DB0A-4265-801A-7E91DC3E3D02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F3E4-94D9-4916-9F54-425ADAF9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90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4AACD-CABB-4479-89C5-DDA3FF1AC6DD}" type="datetimeFigureOut">
              <a:rPr lang="ru-RU"/>
              <a:pPr>
                <a:defRPr/>
              </a:pPr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4A441-B9D7-46C8-ADE9-791F89C58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5000" t="-3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3088" y="332656"/>
            <a:ext cx="7772400" cy="1470025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rgbClr val="C00000"/>
                </a:solidFill>
              </a:rPr>
              <a:t>МБДОУ ДСОВ «Солнышко»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428736"/>
            <a:ext cx="6500858" cy="3944480"/>
          </a:xfrm>
        </p:spPr>
        <p:txBody>
          <a:bodyPr/>
          <a:lstStyle/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«Наше спортивное лето»</a:t>
            </a: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Выполнила: </a:t>
            </a:r>
            <a:r>
              <a:rPr lang="ru-RU" sz="1800" dirty="0" err="1" smtClean="0">
                <a:solidFill>
                  <a:schemeClr val="tx1"/>
                </a:solidFill>
              </a:rPr>
              <a:t>Костылева</a:t>
            </a:r>
            <a:r>
              <a:rPr lang="ru-RU" sz="1800" dirty="0" smtClean="0">
                <a:solidFill>
                  <a:schemeClr val="tx1"/>
                </a:solidFill>
              </a:rPr>
              <a:t> Елена Сергеевна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Инструктор по физической культуре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i="1" dirty="0" smtClean="0">
                <a:solidFill>
                  <a:srgbClr val="C00000"/>
                </a:solidFill>
              </a:rPr>
              <a:t>   Мы спортивные деньки посвятили «Дню Семьи»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IMG_29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176000" cy="3132000"/>
          </a:xfrm>
          <a:ln w="63500">
            <a:solidFill>
              <a:srgbClr val="92D050"/>
            </a:solidFill>
          </a:ln>
        </p:spPr>
      </p:pic>
      <p:pic>
        <p:nvPicPr>
          <p:cNvPr id="10" name="Содержимое 9" descr="IMG_28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4176000" cy="313200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1138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C00000"/>
                </a:solidFill>
              </a:rPr>
              <a:t>Лето балует с полна, любим мы  «День Нептуна»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32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4038600" cy="3028950"/>
          </a:xfrm>
          <a:ln w="63500">
            <a:solidFill>
              <a:srgbClr val="92D050"/>
            </a:solidFill>
          </a:ln>
        </p:spPr>
      </p:pic>
      <p:pic>
        <p:nvPicPr>
          <p:cNvPr id="8" name="Содержимое 7" descr="IMG_3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9572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Мы друг друга догоняем, Нептуну мы помогаем!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3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3394472" cy="4525963"/>
          </a:xfrm>
          <a:ln w="63500">
            <a:solidFill>
              <a:srgbClr val="92D050"/>
            </a:solidFill>
          </a:ln>
        </p:spPr>
      </p:pic>
      <p:pic>
        <p:nvPicPr>
          <p:cNvPr id="6" name="Содержимое 5" descr="IMG_32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038600" cy="3028950"/>
          </a:xfrm>
          <a:ln w="635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689156-016-196-se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1961" y="1600200"/>
            <a:ext cx="320907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Цель</a:t>
            </a:r>
            <a:r>
              <a:rPr lang="ru-RU" sz="2800" b="1" i="1" dirty="0" smtClean="0"/>
              <a:t>:</a:t>
            </a:r>
            <a:r>
              <a:rPr lang="ru-RU" sz="2400" b="1" i="1" dirty="0" smtClean="0">
                <a:solidFill>
                  <a:srgbClr val="C00000"/>
                </a:solidFill>
              </a:rPr>
              <a:t> Формировать потребность в ежедневной двигательной деятельности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85861"/>
            <a:ext cx="8286808" cy="465981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Задачи: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Формирование привычки к здоровому образу жизни, способствование развитию и накоплению у детей двигательного опыта;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-Сохранение и укрепление физического и психического здоровья детей, повышение их эмоционально-положительного настроя;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-Развитие познавательного интереса: способствование накоплению у детей представлений об окружающем мире ( предметном, социальном, мире природы)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219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Если с зарядки ты день начинаешь,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Значит </a:t>
            </a:r>
            <a:r>
              <a:rPr lang="ru-RU" sz="2400" b="1" i="1" dirty="0">
                <a:solidFill>
                  <a:srgbClr val="C00000"/>
                </a:solidFill>
              </a:rPr>
              <a:t>здоровьем ты себя </a:t>
            </a:r>
            <a:r>
              <a:rPr lang="ru-RU" sz="2400" b="1" i="1" dirty="0" smtClean="0">
                <a:solidFill>
                  <a:srgbClr val="C00000"/>
                </a:solidFill>
              </a:rPr>
              <a:t>закаляешь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038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ln w="63500">
            <a:solidFill>
              <a:srgbClr val="92D050"/>
            </a:solidFill>
          </a:ln>
        </p:spPr>
      </p:pic>
      <p:pic>
        <p:nvPicPr>
          <p:cNvPr id="6" name="Содержимое 5" descr="IMG_038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38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5373688"/>
            <a:ext cx="7372376" cy="1143000"/>
          </a:xfrm>
        </p:spPr>
        <p:txBody>
          <a:bodyPr/>
          <a:lstStyle/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Каждый день у нас друзья, есть спортивная игра!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500042"/>
            <a:ext cx="6913788" cy="4752000"/>
          </a:xfrm>
          <a:prstGeom prst="rect">
            <a:avLst/>
          </a:prstGeom>
          <a:noFill/>
          <a:ln w="111125" cap="sq" cmpd="sng">
            <a:solidFill>
              <a:srgbClr val="00B050"/>
            </a:solidFill>
            <a:miter lim="800000"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4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r>
              <a:rPr lang="ru-RU" sz="2400" b="1" dirty="0" smtClean="0"/>
              <a:t>     </a:t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C00000"/>
                </a:solidFill>
              </a:rPr>
              <a:t>Чтобы было веселей, мяч берите поскоре</a:t>
            </a:r>
            <a:r>
              <a:rPr lang="ru-RU" sz="2400" b="1" dirty="0" smtClean="0">
                <a:solidFill>
                  <a:srgbClr val="C00000"/>
                </a:solidFill>
              </a:rPr>
              <a:t>й</a:t>
            </a:r>
            <a:r>
              <a:rPr lang="ru-RU" sz="24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9" name="Содержимое 8" descr="IMG_2758 — коп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024118" cy="3132000"/>
          </a:xfrm>
          <a:ln w="63500">
            <a:solidFill>
              <a:srgbClr val="92D050"/>
            </a:solidFill>
          </a:ln>
        </p:spPr>
      </p:pic>
      <p:pic>
        <p:nvPicPr>
          <p:cNvPr id="10" name="Содержимое 9" descr="IMG_2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8702"/>
            <a:ext cx="4176000" cy="313200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739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82344"/>
            <a:ext cx="8219256" cy="1143000"/>
          </a:xfrm>
        </p:spPr>
        <p:txBody>
          <a:bodyPr/>
          <a:lstStyle/>
          <a:p>
            <a:pPr algn="l"/>
            <a:r>
              <a:rPr lang="ru-RU" sz="2400" b="1" dirty="0" smtClean="0"/>
              <a:t>           </a:t>
            </a:r>
            <a:endParaRPr lang="ru-RU" sz="2400" b="1" dirty="0"/>
          </a:p>
        </p:txBody>
      </p:sp>
      <p:pic>
        <p:nvPicPr>
          <p:cNvPr id="5" name="Содержимое 4" descr="IMG_2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038600" cy="3028950"/>
          </a:xfrm>
          <a:ln w="63500">
            <a:solidFill>
              <a:srgbClr val="92D050"/>
            </a:solidFill>
          </a:ln>
        </p:spPr>
      </p:pic>
      <p:pic>
        <p:nvPicPr>
          <p:cNvPr id="6" name="Содержимое 5" descr="IMG_29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7697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Чтобы было нам не жарко, мы поскачем на скакалке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29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38600" cy="3028950"/>
          </a:xfrm>
          <a:ln w="63500">
            <a:solidFill>
              <a:srgbClr val="92D050"/>
            </a:solidFill>
          </a:ln>
        </p:spPr>
      </p:pic>
      <p:pic>
        <p:nvPicPr>
          <p:cNvPr id="8" name="Содержимое 7" descr="IMG_29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4703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Малыши у нас не плачут, на батутах дружно скачут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IMG_3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38600" cy="3028950"/>
          </a:xfrm>
          <a:ln w="63500">
            <a:solidFill>
              <a:srgbClr val="92D050"/>
            </a:solidFill>
          </a:ln>
        </p:spPr>
      </p:pic>
      <p:pic>
        <p:nvPicPr>
          <p:cNvPr id="10" name="Содержимое 9" descr="IMG_3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81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54"/>
            <a:ext cx="8229600" cy="135184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Тот </a:t>
            </a:r>
            <a:r>
              <a:rPr lang="ru-RU" sz="2400" b="1" i="1" dirty="0">
                <a:solidFill>
                  <a:srgbClr val="C00000"/>
                </a:solidFill>
              </a:rPr>
              <a:t>знаток различных </a:t>
            </a:r>
            <a:r>
              <a:rPr lang="ru-RU" sz="2400" b="1" i="1" dirty="0" smtClean="0">
                <a:solidFill>
                  <a:srgbClr val="C00000"/>
                </a:solidFill>
              </a:rPr>
              <a:t>мер,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 Кто </a:t>
            </a:r>
            <a:r>
              <a:rPr lang="ru-RU" sz="2400" b="1" i="1" dirty="0">
                <a:solidFill>
                  <a:srgbClr val="C00000"/>
                </a:solidFill>
              </a:rPr>
              <a:t>имеет </a:t>
            </a:r>
            <a:r>
              <a:rPr lang="ru-RU" sz="2400" b="1" i="1" dirty="0" smtClean="0">
                <a:solidFill>
                  <a:srgbClr val="C00000"/>
                </a:solidFill>
              </a:rPr>
              <a:t>глазомер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29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4038600" cy="3028950"/>
          </a:xfrm>
          <a:ln w="63500">
            <a:solidFill>
              <a:srgbClr val="92D050"/>
            </a:solidFill>
          </a:ln>
        </p:spPr>
      </p:pic>
      <p:pic>
        <p:nvPicPr>
          <p:cNvPr id="8" name="Содержимое 7" descr="IMG_29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4038600" cy="3028950"/>
          </a:xfrm>
          <a:ln w="635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6289293"/>
      </p:ext>
    </p:extLst>
  </p:cSld>
  <p:clrMapOvr>
    <a:masterClrMapping/>
  </p:clrMapOvr>
</p:sld>
</file>

<file path=ppt/theme/theme1.xml><?xml version="1.0" encoding="utf-8"?>
<a:theme xmlns:a="http://schemas.openxmlformats.org/drawingml/2006/main" name="Мультяшки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Мультяшки 2</Template>
  <TotalTime>656</TotalTime>
  <Words>116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Мультяшки 2</vt:lpstr>
      <vt:lpstr>  МБДОУ ДСОВ «Солнышко»   </vt:lpstr>
      <vt:lpstr>Цель: Формировать потребность в ежедневной двигательной деятельности</vt:lpstr>
      <vt:lpstr>Если с зарядки ты день начинаешь, Значит здоровьем ты себя закаляешь </vt:lpstr>
      <vt:lpstr> Каждый день у нас друзья, есть спортивная игра!</vt:lpstr>
      <vt:lpstr>      Чтобы было веселей, мяч берите поскорей  </vt:lpstr>
      <vt:lpstr>           </vt:lpstr>
      <vt:lpstr>Чтобы было нам не жарко, мы поскачем на скакалке</vt:lpstr>
      <vt:lpstr>Малыши у нас не плачут, на батутах дружно скачут</vt:lpstr>
      <vt:lpstr>Тот знаток различных мер,       Кто имеет глазомер</vt:lpstr>
      <vt:lpstr>     Мы спортивные деньки посвятили «Дню Семьи» </vt:lpstr>
      <vt:lpstr> Лето балует с полна, любим мы  «День Нептуна»</vt:lpstr>
      <vt:lpstr>Мы друг друга догоняем, Нептуну мы помогаем!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«Мультяшки»</dc:title>
  <dc:creator>Ольга Михайловна</dc:creator>
  <cp:lastModifiedBy>Детский сад</cp:lastModifiedBy>
  <cp:revision>62</cp:revision>
  <dcterms:created xsi:type="dcterms:W3CDTF">2014-04-19T19:38:01Z</dcterms:created>
  <dcterms:modified xsi:type="dcterms:W3CDTF">2024-08-02T11:19:14Z</dcterms:modified>
</cp:coreProperties>
</file>